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E203-38F8-4537-88B6-F860EB8E1D5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2BB0-A939-4161-9F4F-878C998C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1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5E203-38F8-4537-88B6-F860EB8E1D5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2BB0-A939-4161-9F4F-878C998C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8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Financial  Accounts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72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0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Financial Accounts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5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 Keeping Vs Accounting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7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0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 and Cons of Financial Accounts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4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26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07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33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Widescreen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Introduction to Financial  Accounts</vt:lpstr>
      <vt:lpstr>Definition of Financial Accounts</vt:lpstr>
      <vt:lpstr>Book Keeping Vs Accounting </vt:lpstr>
      <vt:lpstr>PowerPoint Presentation</vt:lpstr>
      <vt:lpstr>Pro and Cons of Financial Accounts </vt:lpstr>
      <vt:lpstr>PowerPoint Presentation</vt:lpstr>
      <vt:lpstr>PowerPoint Presentation</vt:lpstr>
      <vt:lpstr>PowerPoint Presentation</vt:lpstr>
      <vt:lpstr>References 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 Accounts</dc:title>
  <dc:creator>Dell</dc:creator>
  <cp:lastModifiedBy>Dell</cp:lastModifiedBy>
  <cp:revision>1</cp:revision>
  <dcterms:created xsi:type="dcterms:W3CDTF">2020-09-24T11:50:06Z</dcterms:created>
  <dcterms:modified xsi:type="dcterms:W3CDTF">2020-09-24T11:50:06Z</dcterms:modified>
</cp:coreProperties>
</file>